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1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228FB1-7130-4398-B4B2-44D19E81FC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6FFFE09-254A-4311-91E5-6E9DA046C3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B28507-0998-4C2E-8712-49D06646D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9D87-58B0-4C2A-821D-2C32BA8D1691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F58B4B4-1194-4736-8519-46EDAF1EA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C1AB70-6482-47E8-9720-7A2FF89D3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DC63-E867-4C0E-A19A-823133DF9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5829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38439E-735B-450C-A073-4D60CC0A4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E19553B-6C5F-49AA-A144-888EE4908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44BFB05-BE0F-488A-BF7D-E7760C9D3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9D87-58B0-4C2A-821D-2C32BA8D1691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E9485AF-E5B2-4F0A-84A5-28208D91B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0B7615-55A4-4A61-9CCC-0F35E0BA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DC63-E867-4C0E-A19A-823133DF9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6110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83A78F-43EC-420F-9BFB-08CB877CD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6E8164-72F0-4A5E-8F59-63925834C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CAC8DC-C6E4-46BE-A372-20C40C35E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9D87-58B0-4C2A-821D-2C32BA8D1691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6A67910-3FF0-4E28-91CC-E0A811365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CDAA332-C068-40B7-9EC2-29B5872F0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DC63-E867-4C0E-A19A-823133DF9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3725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EC098D-F8CC-45AB-AF33-E4C25B46B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FAB345-F8D8-4E87-8093-44D9AC1D71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9DA0C3F-5113-41FE-8553-45FD0A2E92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345B70-B8B6-4992-8461-87378C3C3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9D87-58B0-4C2A-821D-2C32BA8D1691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0B0B766-9A43-468B-A54F-BBF3C9A38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DDD1DD5-BCB6-4D45-95B8-B99E16615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DC63-E867-4C0E-A19A-823133DF9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5678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225B39-22F2-4F82-BDFF-55DC9D7E2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DBDD5A6-5FD8-48CC-8A46-B51AA4D3DB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21676BD-412A-4F17-9822-97432AFCEF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3FA0ACC-DA82-4516-9C6E-0CA8780DAB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BB8C648F-FE18-4C89-A9D8-BBE36DCE25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B3228BA-DD70-42FA-8A29-53FF8A276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9D87-58B0-4C2A-821D-2C32BA8D1691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921FC31-A969-41E1-BB77-AF483992A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2A43A5B-FCA7-4705-8D1D-40B93F60A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DC63-E867-4C0E-A19A-823133DF9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2814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A61CF0-1A0D-442E-BC96-F59733D62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7569CEC-BDAF-404B-8685-BD6CC6188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9D87-58B0-4C2A-821D-2C32BA8D1691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4C97814-BCAB-4C77-8FA6-858369D6F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35608A5-708E-4365-9452-35EA70A1A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DC63-E867-4C0E-A19A-823133DF9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7010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A882BF1-11AD-49EA-8C84-67388F32F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9D87-58B0-4C2A-821D-2C32BA8D1691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5C15B81E-61EE-4853-835C-37142CC07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FEB50AD-35CC-4496-A2C9-55161336C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DC63-E867-4C0E-A19A-823133DF9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2177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728F89-1939-402A-A1F7-E09C5B50C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7AC8EE1-491E-4404-89DB-7985A5721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F7D0115-B172-481A-9B2B-16615D8A8F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828EC0CD-0F4C-44A5-9F5E-ACF95C42B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9D87-58B0-4C2A-821D-2C32BA8D1691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1EF9C39-68A7-40A3-ACE1-C782F3C12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ECB8167-C71E-467D-8247-BB01660E0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DC63-E867-4C0E-A19A-823133DF9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7696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EE5EC8-FC36-46A4-9F2F-3DCBEA2A1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5B5132B0-A349-44C5-863D-09591A57BF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9172D20-1047-4E77-9389-063E0817C7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D2CBE46-8553-4D89-A2CC-DC649D94D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9D87-58B0-4C2A-821D-2C32BA8D1691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6337F1B-1174-4C28-AA83-35EB7480E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82918ED-5FFF-498A-88A8-F2C13A1D7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DC63-E867-4C0E-A19A-823133DF9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6562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22A220-8722-4FB3-8900-DE651B8C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4A17A9F-0C6C-47C2-AEAF-87003F4DEF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45D9F5A-09AD-40C4-945E-81666CAD9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9D87-58B0-4C2A-821D-2C32BA8D1691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689ED50-477E-457B-8CA2-98E87F6DD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F073595-F3FD-4A25-88CB-508587D5F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DC63-E867-4C0E-A19A-823133DF9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7738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B3E4FC8E-517B-4F14-AC23-1B2B63AF9F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4E3A05-05B7-4C58-BDB0-1A7BBB1CF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15D9653-DF6E-444A-9DB8-E0766C3E7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69D87-58B0-4C2A-821D-2C32BA8D1691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388DE82-BCD6-4EBE-99F4-1C8C79080A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6AD2459-8EDC-4529-B580-1B0F1CFAD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ADC63-E867-4C0E-A19A-823133DF9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8878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9C8A2D8-C2D2-4984-BDB9-4451DB28A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23EEC07-3B56-420F-B7C7-F70CF7E98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C5D79A6-1BD2-4038-BD41-083469A771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69D87-58B0-4C2A-821D-2C32BA8D1691}" type="datetimeFigureOut">
              <a:rPr lang="ko-KR" altLang="en-US" smtClean="0"/>
              <a:t>2021-04-22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024969C-96C8-4AF9-BB42-EDDBFD6083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5A80850-55E5-447D-93A4-A969E9261E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ADC63-E867-4C0E-A19A-823133DF971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573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m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kbroadband.com/Main.do" TargetMode="External"/><Relationship Id="rId3" Type="http://schemas.openxmlformats.org/officeDocument/2006/relationships/image" Target="../media/image5.tmp"/><Relationship Id="rId7" Type="http://schemas.openxmlformats.org/officeDocument/2006/relationships/image" Target="../media/image9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mp"/><Relationship Id="rId5" Type="http://schemas.openxmlformats.org/officeDocument/2006/relationships/image" Target="../media/image7.tmp"/><Relationship Id="rId4" Type="http://schemas.openxmlformats.org/officeDocument/2006/relationships/image" Target="../media/image6.t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kbroadband.com/Main.d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9DC064CB-2F58-4103-91EC-6EB0211E0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10" y="175492"/>
            <a:ext cx="5141717" cy="482328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D509F4A-6F87-4A9A-AD2E-FE06A433D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75491"/>
            <a:ext cx="5700246" cy="4823285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2DCB1ECD-E644-4975-BF29-661C2CED512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6" b="7222"/>
          <a:stretch/>
        </p:blipFill>
        <p:spPr>
          <a:xfrm>
            <a:off x="6784595" y="1413164"/>
            <a:ext cx="2095682" cy="3306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717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FABDA6C0-EED0-45E1-9493-277B0365B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346"/>
            <a:ext cx="5624047" cy="77730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3D1D765-B959-449F-A24F-6A153374FC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92" y="1129200"/>
            <a:ext cx="5624047" cy="1337611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B061618-23A4-4F72-9644-97277DFC2C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92" y="2679358"/>
            <a:ext cx="5624047" cy="1032214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C16DEE41-D7D0-418D-9F0C-04644CB181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77" y="3924119"/>
            <a:ext cx="4708086" cy="259931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2CBD4C33-8B51-46B3-A9BF-A09FD2DC7B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9839" y="288724"/>
            <a:ext cx="6456781" cy="2123371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AA7B5DFD-D973-4148-A0BC-2747CE2E8E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4047" y="3711572"/>
            <a:ext cx="6279114" cy="21906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1F68A22-06E1-4705-9D03-FFE613C55DF3}"/>
              </a:ext>
            </a:extLst>
          </p:cNvPr>
          <p:cNvSpPr txBox="1"/>
          <p:nvPr/>
        </p:nvSpPr>
        <p:spPr>
          <a:xfrm>
            <a:off x="7121239" y="6061677"/>
            <a:ext cx="4781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hlinkClick r:id="rId8"/>
              </a:rPr>
              <a:t>https://www.skbroadband.com/Main.do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473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B4B98277-A8FB-4264-A8C3-BA5933B9B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52" y="884021"/>
            <a:ext cx="11248095" cy="300254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FC2C277-8D09-4005-9D5F-62A1F8163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32" y="4131705"/>
            <a:ext cx="11255715" cy="15317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1BCC5C0-4A62-4B3A-98B2-36C6BA0DF2BB}"/>
              </a:ext>
            </a:extLst>
          </p:cNvPr>
          <p:cNvSpPr txBox="1"/>
          <p:nvPr/>
        </p:nvSpPr>
        <p:spPr>
          <a:xfrm>
            <a:off x="7121239" y="6061677"/>
            <a:ext cx="47819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dirty="0">
                <a:hlinkClick r:id="rId4"/>
              </a:rPr>
              <a:t>https://www.skbroadband.com/Main.do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0201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22</Words>
  <Application>Microsoft Office PowerPoint</Application>
  <PresentationFormat>와이드스크린</PresentationFormat>
  <Paragraphs>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Lee Boyeon</dc:creator>
  <cp:lastModifiedBy>Lee Boyeon</cp:lastModifiedBy>
  <cp:revision>4</cp:revision>
  <dcterms:created xsi:type="dcterms:W3CDTF">2021-04-22T13:56:07Z</dcterms:created>
  <dcterms:modified xsi:type="dcterms:W3CDTF">2021-04-22T14:23:47Z</dcterms:modified>
</cp:coreProperties>
</file>